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DCCDF-F8D4-49D7-B33E-410B9BE04C8F}" v="39" dt="2021-02-17T18:57:29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5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7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2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1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6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4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1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0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2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40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20" r:id="rId5"/>
    <p:sldLayoutId id="2147483721" r:id="rId6"/>
    <p:sldLayoutId id="2147483726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61999" y="1163595"/>
            <a:ext cx="6029325" cy="2855956"/>
          </a:xfrm>
        </p:spPr>
        <p:txBody>
          <a:bodyPr>
            <a:normAutofit/>
          </a:bodyPr>
          <a:lstStyle/>
          <a:p>
            <a:pPr algn="l"/>
            <a:r>
              <a:rPr lang="pl-PL" sz="8000" dirty="0">
                <a:cs typeface="Calibri Light"/>
              </a:rPr>
              <a:t>Tu jest </a:t>
            </a:r>
            <a:r>
              <a:rPr lang="pl-PL" sz="8000" dirty="0" err="1">
                <a:cs typeface="Calibri Light"/>
              </a:rPr>
              <a:t>prezętacja</a:t>
            </a:r>
            <a:r>
              <a:rPr lang="pl-PL" sz="8000" dirty="0">
                <a:cs typeface="Calibri Light"/>
              </a:rPr>
              <a:t> :)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62000" y="4200525"/>
            <a:ext cx="6029324" cy="1595437"/>
          </a:xfrm>
        </p:spPr>
        <p:txBody>
          <a:bodyPr>
            <a:normAutofit/>
          </a:bodyPr>
          <a:lstStyle/>
          <a:p>
            <a:pPr algn="l"/>
            <a:endParaRPr lang="pl-PL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22EB1A2C-188E-48CA-B7DD-288ACE907C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55" r="32083" b="-3"/>
          <a:stretch/>
        </p:blipFill>
        <p:spPr>
          <a:xfrm>
            <a:off x="7648048" y="-1"/>
            <a:ext cx="4543953" cy="6858002"/>
          </a:xfrm>
          <a:custGeom>
            <a:avLst/>
            <a:gdLst/>
            <a:ahLst/>
            <a:cxnLst/>
            <a:rect l="l" t="t" r="r" b="b"/>
            <a:pathLst>
              <a:path w="4543953" h="6858002"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cubicBezTo>
                  <a:pt x="348200" y="2870416"/>
                  <a:pt x="356392" y="2892181"/>
                  <a:pt x="361441" y="2914328"/>
                </a:cubicBez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6"/>
                </a:ln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14887" y="4134256"/>
                </a:lnTo>
                <a:cubicBezTo>
                  <a:pt x="413045" y="4144498"/>
                  <a:pt x="409973" y="4154857"/>
                  <a:pt x="405543" y="4165383"/>
                </a:cubicBez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1638" y="4192388"/>
                </a:lnTo>
                <a:lnTo>
                  <a:pt x="401733" y="4221391"/>
                </a:ln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395828" y="4846490"/>
                  <a:pt x="384397" y="4866958"/>
                  <a:pt x="382691" y="4889275"/>
                </a:cubicBez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81039" y="4952673"/>
                </a:lnTo>
                <a:cubicBezTo>
                  <a:pt x="376253" y="4964604"/>
                  <a:pt x="368680" y="4975511"/>
                  <a:pt x="360964" y="4987037"/>
                </a:cubicBezTo>
                <a:cubicBezTo>
                  <a:pt x="349725" y="5003801"/>
                  <a:pt x="335627" y="5022852"/>
                  <a:pt x="334485" y="5041521"/>
                </a:cubicBezTo>
                <a:cubicBezTo>
                  <a:pt x="332628" y="5073241"/>
                  <a:pt x="310088" y="5101639"/>
                  <a:pt x="308337" y="5133224"/>
                </a:cubicBezTo>
                <a:lnTo>
                  <a:pt x="308337" y="5133225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cubicBezTo>
                  <a:pt x="350964" y="5289657"/>
                  <a:pt x="359489" y="5307422"/>
                  <a:pt x="362870" y="5326163"/>
                </a:cubicBez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5103" y="5507668"/>
                </a:lnTo>
                <a:cubicBezTo>
                  <a:pt x="335056" y="5516503"/>
                  <a:pt x="337532" y="5524837"/>
                  <a:pt x="345723" y="5531694"/>
                </a:cubicBez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cubicBezTo>
                  <a:pt x="164171" y="5900323"/>
                  <a:pt x="156361" y="5918042"/>
                  <a:pt x="154075" y="5935949"/>
                </a:cubicBezTo>
                <a:lnTo>
                  <a:pt x="154075" y="5935950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62457" y="6361540"/>
                </a:lnTo>
                <a:lnTo>
                  <a:pt x="162684" y="6365557"/>
                </a:lnTo>
                <a:lnTo>
                  <a:pt x="163946" y="6387910"/>
                </a:lnTo>
                <a:lnTo>
                  <a:pt x="166047" y="6392243"/>
                </a:lnTo>
                <a:lnTo>
                  <a:pt x="173364" y="6407333"/>
                </a:lnTo>
                <a:lnTo>
                  <a:pt x="173364" y="6407332"/>
                </a:lnTo>
                <a:lnTo>
                  <a:pt x="166047" y="6392243"/>
                </a:lnTo>
                <a:lnTo>
                  <a:pt x="163946" y="6387910"/>
                </a:lnTo>
                <a:lnTo>
                  <a:pt x="162684" y="6365557"/>
                </a:ln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5"/>
                </a:ln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60957" y="5909351"/>
                </a:lnTo>
                <a:cubicBezTo>
                  <a:pt x="164171" y="5900611"/>
                  <a:pt x="168076" y="5892038"/>
                  <a:pt x="171981" y="5883752"/>
                </a:cubicBez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cubicBezTo>
                  <a:pt x="341628" y="5528265"/>
                  <a:pt x="338961" y="5524467"/>
                  <a:pt x="337324" y="5520422"/>
                </a:cubicBez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4317" y="5355014"/>
                </a:lnTo>
                <a:cubicBezTo>
                  <a:pt x="366264" y="5325412"/>
                  <a:pt x="358727" y="5298086"/>
                  <a:pt x="335437" y="5272796"/>
                </a:cubicBez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4"/>
                </a:lnTo>
                <a:lnTo>
                  <a:pt x="315052" y="5166113"/>
                </a:lnTo>
                <a:lnTo>
                  <a:pt x="308337" y="5133225"/>
                </a:lnTo>
                <a:lnTo>
                  <a:pt x="315482" y="5102461"/>
                </a:lnTo>
                <a:cubicBezTo>
                  <a:pt x="322817" y="5082339"/>
                  <a:pt x="333247" y="5062669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72538" y="4969748"/>
                  <a:pt x="383790" y="4953853"/>
                  <a:pt x="385799" y="4933805"/>
                </a:cubicBezTo>
                <a:lnTo>
                  <a:pt x="385799" y="4933805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87469" y="4867614"/>
                </a:lnTo>
                <a:cubicBezTo>
                  <a:pt x="392589" y="4853636"/>
                  <a:pt x="401352" y="4840633"/>
                  <a:pt x="412401" y="4828917"/>
                </a:cubicBez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lnTo>
                  <a:pt x="401733" y="4221391"/>
                </a:lnTo>
                <a:lnTo>
                  <a:pt x="401733" y="4221391"/>
                </a:lnTo>
                <a:lnTo>
                  <a:pt x="401638" y="4192388"/>
                </a:lnTo>
                <a:lnTo>
                  <a:pt x="405543" y="4165384"/>
                </a:lnTo>
                <a:cubicBezTo>
                  <a:pt x="414402" y="4144333"/>
                  <a:pt x="417831" y="4123948"/>
                  <a:pt x="416855" y="4103826"/>
                </a:cubicBez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20"/>
                </a:ln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8"/>
                </a:ln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3"/>
                </a:lnTo>
                <a:lnTo>
                  <a:pt x="366072" y="2947862"/>
                </a:lnTo>
                <a:cubicBezTo>
                  <a:pt x="364965" y="2913982"/>
                  <a:pt x="351534" y="2881226"/>
                  <a:pt x="341533" y="2848793"/>
                </a:cubicBez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16497" y="2426822"/>
                  <a:pt x="410353" y="2444777"/>
                  <a:pt x="409472" y="2463017"/>
                </a:cubicBezTo>
                <a:lnTo>
                  <a:pt x="409472" y="2463018"/>
                </a:lnTo>
                <a:lnTo>
                  <a:pt x="409472" y="2463018"/>
                </a:lnTo>
                <a:cubicBezTo>
                  <a:pt x="408591" y="2481259"/>
                  <a:pt x="412972" y="2499786"/>
                  <a:pt x="418115" y="2518265"/>
                </a:cubicBez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52"/>
                </a:ln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lnTo>
                  <a:pt x="296001" y="2745352"/>
                </a:ln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cubicBezTo>
                  <a:pt x="415544" y="2509025"/>
                  <a:pt x="413163" y="2499773"/>
                  <a:pt x="411535" y="2490551"/>
                </a:cubicBezTo>
                <a:lnTo>
                  <a:pt x="409472" y="2463018"/>
                </a:lnTo>
                <a:lnTo>
                  <a:pt x="415303" y="2435913"/>
                </a:lnTo>
                <a:cubicBezTo>
                  <a:pt x="418938" y="2426977"/>
                  <a:pt x="424451" y="2418154"/>
                  <a:pt x="432404" y="2409486"/>
                </a:cubicBez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2926" y="1453958"/>
                </a:moveTo>
                <a:lnTo>
                  <a:pt x="798723" y="1459073"/>
                </a:lnTo>
                <a:lnTo>
                  <a:pt x="807941" y="1481572"/>
                </a:lnTo>
                <a:lnTo>
                  <a:pt x="798724" y="1459074"/>
                </a:lnTo>
                <a:lnTo>
                  <a:pt x="798723" y="1459073"/>
                </a:lnTo>
                <a:lnTo>
                  <a:pt x="798723" y="1459073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69105" y="298169"/>
                </a:moveTo>
                <a:lnTo>
                  <a:pt x="783887" y="313533"/>
                </a:ln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lnTo>
                  <a:pt x="783887" y="313533"/>
                </a:lnTo>
                <a:lnTo>
                  <a:pt x="783887" y="313533"/>
                </a:ln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58551" y="228948"/>
                </a:lnTo>
                <a:lnTo>
                  <a:pt x="758551" y="228949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4543953" y="2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284400" y="6858001"/>
                </a:ln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lnTo>
                  <a:pt x="311551" y="6702976"/>
                </a:lnTo>
                <a:lnTo>
                  <a:pt x="311551" y="6702976"/>
                </a:lnTo>
                <a:cubicBezTo>
                  <a:pt x="311956" y="6689783"/>
                  <a:pt x="307622" y="6676448"/>
                  <a:pt x="296953" y="6662541"/>
                </a:cubicBezTo>
                <a:cubicBezTo>
                  <a:pt x="293286" y="6657825"/>
                  <a:pt x="290989" y="6651967"/>
                  <a:pt x="289870" y="6645552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lnTo>
                  <a:pt x="328959" y="6564620"/>
                </a:ln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58" y="6625225"/>
                </a:lnTo>
                <a:cubicBezTo>
                  <a:pt x="287762" y="6639108"/>
                  <a:pt x="289619" y="6653111"/>
                  <a:pt x="296953" y="6662542"/>
                </a:cubicBezTo>
                <a:cubicBezTo>
                  <a:pt x="302288" y="6669496"/>
                  <a:pt x="306038" y="6676306"/>
                  <a:pt x="308405" y="6683027"/>
                </a:cubicBezTo>
                <a:lnTo>
                  <a:pt x="311551" y="6702976"/>
                </a:ln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78237" y="6812064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grpSp>
        <p:nvGrpSpPr>
          <p:cNvPr id="7" name="Group 10">
            <a:extLst>
              <a:ext uri="{FF2B5EF4-FFF2-40B4-BE49-F238E27FC236}">
                <a16:creationId xmlns:a16="http://schemas.microsoft.com/office/drawing/2014/main" id="{564DEED3-BC52-4F15-8426-D33275CB0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0" y="-1"/>
            <a:ext cx="874716" cy="6858001"/>
            <a:chOff x="7620000" y="-1"/>
            <a:chExt cx="874716" cy="68580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37D94AD-9CD7-4F7F-B13A-399B37840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F6D3FDC-6FDD-4615-B246-1FC651E95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DarkSeedLeftStep">
      <a:dk1>
        <a:srgbClr val="000000"/>
      </a:dk1>
      <a:lt1>
        <a:srgbClr val="FFFFFF"/>
      </a:lt1>
      <a:dk2>
        <a:srgbClr val="31231C"/>
      </a:dk2>
      <a:lt2>
        <a:srgbClr val="F0F3F3"/>
      </a:lt2>
      <a:accent1>
        <a:srgbClr val="D23D5A"/>
      </a:accent1>
      <a:accent2>
        <a:srgbClr val="C12C86"/>
      </a:accent2>
      <a:accent3>
        <a:srgbClr val="CF3DD2"/>
      </a:accent3>
      <a:accent4>
        <a:srgbClr val="7F2CC1"/>
      </a:accent4>
      <a:accent5>
        <a:srgbClr val="523DD2"/>
      </a:accent5>
      <a:accent6>
        <a:srgbClr val="2C55C1"/>
      </a:accent6>
      <a:hlink>
        <a:srgbClr val="7D5CC8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TornVTI</vt:lpstr>
      <vt:lpstr>Tu jest prezętacja :)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</dc:title>
  <dc:creator/>
  <cp:lastModifiedBy/>
  <cp:revision>10</cp:revision>
  <dcterms:created xsi:type="dcterms:W3CDTF">2021-02-17T18:56:15Z</dcterms:created>
  <dcterms:modified xsi:type="dcterms:W3CDTF">2021-02-17T18:58:07Z</dcterms:modified>
</cp:coreProperties>
</file>